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7" r:id="rId11"/>
    <p:sldId id="265" r:id="rId12"/>
    <p:sldId id="266" r:id="rId13"/>
    <p:sldId id="268" r:id="rId14"/>
    <p:sldId id="273" r:id="rId15"/>
    <p:sldId id="274" r:id="rId16"/>
    <p:sldId id="269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proekt-den-pobedi-v-sredney-gruppe-3719851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stih.ru/aleksej-shamarin-nikto-ne-zabyt/" TargetMode="External"/><Relationship Id="rId5" Type="http://schemas.openxmlformats.org/officeDocument/2006/relationships/hyperlink" Target="http://dsad172.ru/70-let-velikoy-pobede/plan-meropriyatiy-po-prazdnovaniyu-70-letiya-pobedyi-v-vov-v-madou-ds-172-g-tyumeni/" TargetMode="External"/><Relationship Id="rId4" Type="http://schemas.openxmlformats.org/officeDocument/2006/relationships/hyperlink" Target="https://pedsovet.su/publ/197-1-0-564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10\Desktop\Отчёт Профсоюза 2020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88696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центр развития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ребёнка-детский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сад № 172 города Тюмени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ГОРОДСКОЙ ФЕСТИВАЛЬ МЕТОДИЧЕСКИХ РАЗРАБОТОК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«ДОШКОЛЬНИКАМ О ВОЙНЕ»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Номинация «Программы и проекты»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Информационно-познавательный, творческий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проект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«НИКТО НЕ ЗАБЫТ, НИЧТО НЕ ЗАБЫТО»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Авторы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Пинигина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Ирина Александровна, педагог высшей квалификационной категории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Порядкова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Оксана Петровна, педагог высшей квалификационной категории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педагоги, родители и воспитанники старшей группы № 8  «Умка»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10\Desktop\Отчёт Профсоюза 2020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640" y="814481"/>
            <a:ext cx="78123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endParaRPr lang="ru-RU" sz="2400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dirty="0" smtClean="0"/>
          </a:p>
        </p:txBody>
      </p:sp>
      <p:pic>
        <p:nvPicPr>
          <p:cNvPr id="7" name="Рисунок 6" descr="C:\Users\user3\Desktop\IMG_20200306_1629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55975"/>
            <a:ext cx="2160240" cy="259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3\Desktop\IMG-37f0aa5def406da2160069e994d8c0f1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5142" y="3429000"/>
            <a:ext cx="185108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15616" y="461796"/>
            <a:ext cx="561662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+mj-lt"/>
              </a:rPr>
              <a:t>Игровая </a:t>
            </a:r>
            <a:r>
              <a:rPr lang="ru-RU" sz="2000" b="1" dirty="0" smtClean="0">
                <a:latin typeface="+mj-lt"/>
              </a:rPr>
              <a:t>деятельность</a:t>
            </a:r>
          </a:p>
          <a:p>
            <a:pPr marL="342900" marR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/>
              <a:t>Дидактические </a:t>
            </a:r>
            <a:r>
              <a:rPr lang="ru-RU" sz="2000" dirty="0"/>
              <a:t>игры «Чья форма», «Военный транспорт», «Для кого это оборудование»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/>
              <a:t>Сюжетно </a:t>
            </a:r>
            <a:r>
              <a:rPr lang="ru-RU" sz="2000" dirty="0"/>
              <a:t>– ролевая игра «Мы </a:t>
            </a:r>
            <a:r>
              <a:rPr lang="ru-RU" sz="2000" dirty="0" smtClean="0"/>
              <a:t>военные»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/>
              <a:t>Подвижные игры</a:t>
            </a:r>
            <a:r>
              <a:rPr lang="ru-RU" sz="2000" dirty="0"/>
              <a:t> «Эстафета», «Попади в цель»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err="1"/>
              <a:t>Лего-конструирование</a:t>
            </a:r>
            <a:r>
              <a:rPr lang="ru-RU" sz="2000" dirty="0"/>
              <a:t> «Боевая машина танк»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user3\Desktop\IMG-785d9b3f280da44c9da2fcd1ce8171f2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247627"/>
            <a:ext cx="2664296" cy="334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к 75 летию Победы\IMG_20200206_1601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253977"/>
            <a:ext cx="2520280" cy="333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10\Desktop\Отчёт Профсоюза 2020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640" y="260648"/>
            <a:ext cx="7812360" cy="630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+mj-lt"/>
              </a:rPr>
              <a:t>Экскурсия в библиотеку №4 микрорайона Ватутино</a:t>
            </a:r>
          </a:p>
          <a:p>
            <a:endParaRPr lang="ru-RU" sz="1100" u="sng" dirty="0" smtClean="0"/>
          </a:p>
          <a:p>
            <a:r>
              <a:rPr lang="ru-RU" sz="2000" dirty="0" smtClean="0"/>
              <a:t>Экскурсия была посвящена мужественным защитникам Сталинграда.</a:t>
            </a:r>
          </a:p>
          <a:p>
            <a:r>
              <a:rPr lang="ru-RU" sz="2000" b="1" dirty="0" smtClean="0"/>
              <a:t>Цель:</a:t>
            </a:r>
            <a:r>
              <a:rPr lang="ru-RU" sz="2000" dirty="0" smtClean="0"/>
              <a:t>  Познакомить  детей с событиями ВОВ, показать значимость Сталинградского сражения как коренного перелома в ВОВ.</a:t>
            </a:r>
          </a:p>
          <a:p>
            <a:r>
              <a:rPr lang="ru-RU" sz="2000" dirty="0" smtClean="0"/>
              <a:t>Примером отваги и мужества, стал для ребят рассказ о защитниках знаменитого «Дома Павлова», которые продержали оборону почти 2 месяца и не дали врагу захватить его.</a:t>
            </a:r>
          </a:p>
          <a:p>
            <a:r>
              <a:rPr lang="ru-RU" sz="2000" dirty="0" smtClean="0"/>
              <a:t>Были показаны отрывки из фильма «Сталинград» и проведён обзор книг, рассказывающих о великой битве.</a:t>
            </a:r>
          </a:p>
          <a:p>
            <a:endParaRPr lang="ru-RU" sz="2400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dirty="0" smtClean="0"/>
          </a:p>
        </p:txBody>
      </p:sp>
      <p:pic>
        <p:nvPicPr>
          <p:cNvPr id="6" name="Рисунок 5" descr="F:\библ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3528392" cy="251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библ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01008"/>
            <a:ext cx="3456384" cy="252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10\Desktop\Отчёт Профсоюза 2020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202507" y="343109"/>
            <a:ext cx="53857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Продуктивная творческая </a:t>
            </a:r>
            <a:r>
              <a:rPr lang="ru-RU" sz="2000" b="1" dirty="0" smtClean="0">
                <a:latin typeface="+mj-lt"/>
              </a:rPr>
              <a:t>деятельность</a:t>
            </a:r>
          </a:p>
          <a:p>
            <a:pPr algn="ctr"/>
            <a:endParaRPr lang="ru-RU" sz="2000" b="1" dirty="0">
              <a:latin typeface="+mj-lt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/>
              <a:t>Оформление выставок: военной </a:t>
            </a:r>
            <a:r>
              <a:rPr lang="ru-RU" sz="2000" dirty="0" smtClean="0"/>
              <a:t>техники</a:t>
            </a:r>
            <a:r>
              <a:rPr lang="ru-RU" sz="2000" dirty="0"/>
              <a:t>, рисунков, поделок;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/>
              <a:t>Коллективная работа «Ура, Победа!»</a:t>
            </a:r>
          </a:p>
        </p:txBody>
      </p:sp>
      <p:pic>
        <p:nvPicPr>
          <p:cNvPr id="8" name="Рисунок 7" descr="C:\Users\user3\Desktop\IMG_20200310_162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429000"/>
            <a:ext cx="2232248" cy="304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3\Desktop\к 75 летию Победы\IMG_20200310_1600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132856"/>
            <a:ext cx="172819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3\Desktop\проект\IMG202003100854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204864"/>
            <a:ext cx="3240360" cy="231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3\Desktop\IMG_20200310_1414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60648"/>
            <a:ext cx="2232248" cy="293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10\Desktop\Отчёт Профсоюза 2020\112cdac0a05096833b91272ed3b1d56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725144"/>
            <a:ext cx="2542803" cy="190520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 l="9415"/>
          <a:stretch>
            <a:fillRect/>
          </a:stretch>
        </p:blipFill>
        <p:spPr bwMode="auto">
          <a:xfrm>
            <a:off x="827584" y="4797152"/>
            <a:ext cx="2771353" cy="163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10\Desktop\Отчёт Профсоюза 2020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87624" y="44624"/>
            <a:ext cx="5400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+mj-lt"/>
              </a:rPr>
              <a:t>3 этап. </a:t>
            </a:r>
            <a:r>
              <a:rPr lang="ru-RU" sz="2000" b="1" dirty="0" smtClean="0">
                <a:latin typeface="+mj-lt"/>
              </a:rPr>
              <a:t>Заключительный</a:t>
            </a:r>
          </a:p>
          <a:p>
            <a:endParaRPr lang="ru-RU" sz="2000" b="1" dirty="0">
              <a:latin typeface="+mj-lt"/>
            </a:endParaRPr>
          </a:p>
          <a:p>
            <a:r>
              <a:rPr lang="ru-RU" sz="2000" dirty="0" smtClean="0"/>
              <a:t>1. Конкурс чтецов «Войну видали лишь в кино»</a:t>
            </a:r>
          </a:p>
          <a:p>
            <a:pPr algn="just"/>
            <a:r>
              <a:rPr lang="ru-RU" sz="2000" dirty="0" smtClean="0"/>
              <a:t>2.Патриотический праздник с родителями «Будем в армии служить!»</a:t>
            </a:r>
          </a:p>
          <a:p>
            <a:r>
              <a:rPr lang="ru-RU" sz="2000" dirty="0" smtClean="0"/>
              <a:t>3. Презентация итогов проекта.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Результаты</a:t>
            </a:r>
            <a:r>
              <a:rPr lang="ru-RU" sz="2000" dirty="0" smtClean="0"/>
              <a:t> </a:t>
            </a:r>
            <a:r>
              <a:rPr lang="ru-RU" sz="2000" b="1" dirty="0" smtClean="0"/>
              <a:t>проекта</a:t>
            </a:r>
            <a:r>
              <a:rPr lang="ru-RU" sz="2000" dirty="0" smtClean="0"/>
              <a:t>:</a:t>
            </a:r>
          </a:p>
          <a:p>
            <a:pPr algn="just"/>
            <a:r>
              <a:rPr lang="ru-RU" sz="2000" dirty="0" smtClean="0"/>
              <a:t>В ходе реализации проекта «Никто не забыт, ничто не забыто» был обогащен опыт детей в сфере социального воспитания путем использования разных методов и приемов, расширены и систематизированы знания о Великой Отечественной Войне, о символах праздника Победы, о Празднике 9 мая и его значении. Воспитывали чувство патриотизма, уважения, гордости своим героическим народом, любовь к своей Родине, желание защищать Родину и сохранять мир на всей планете.</a:t>
            </a:r>
          </a:p>
        </p:txBody>
      </p:sp>
      <p:pic>
        <p:nvPicPr>
          <p:cNvPr id="12" name="Рисунок 11" descr="C:\Users\user3\Desktop\к 75 летию Победы\IMG_20200310_1559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2191" y="1251006"/>
            <a:ext cx="234630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10\Desktop\Отчёт Профсоюза 2020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640" y="28658"/>
            <a:ext cx="7812360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+mj-lt"/>
              </a:rPr>
              <a:t>Конкурс </a:t>
            </a:r>
            <a:r>
              <a:rPr lang="ru-RU" sz="2000" b="1" dirty="0" smtClean="0">
                <a:latin typeface="+mj-lt"/>
              </a:rPr>
              <a:t>чтецов </a:t>
            </a:r>
          </a:p>
          <a:p>
            <a:r>
              <a:rPr lang="ru-RU" sz="2000" b="1" dirty="0" smtClean="0">
                <a:latin typeface="+mj-lt"/>
              </a:rPr>
              <a:t>«</a:t>
            </a:r>
            <a:r>
              <a:rPr lang="ru-RU" sz="2000" b="1" dirty="0">
                <a:latin typeface="+mj-lt"/>
              </a:rPr>
              <a:t>Войну видали лишь в </a:t>
            </a:r>
            <a:r>
              <a:rPr lang="ru-RU" sz="2000" b="1" dirty="0" smtClean="0">
                <a:latin typeface="+mj-lt"/>
              </a:rPr>
              <a:t>кино…»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Состоялся конкурс чтецов посвящённый 75-летию Победы, целью которого было, воспитание у детей гражданственности, патриотизма, уважения к бессмертному народному подвигу, а также выявления и поощрения талантливых детей. </a:t>
            </a:r>
          </a:p>
          <a:p>
            <a:r>
              <a:rPr lang="ru-RU" sz="2000" dirty="0" smtClean="0"/>
              <a:t>На конкурсе прозвучали произведения классиков и современников о мире, войне, Родине и Победе. Дети не просто читали, они вкладывали душу, передавали свои эмоции и переживания – выразительно и до слёз трогательно. Чтецы трепетно и эмоционально вживались в образы, не оставив равнодушным ни одного из присутствующих в зале.</a:t>
            </a:r>
          </a:p>
          <a:p>
            <a:r>
              <a:rPr lang="ru-RU" sz="2000" dirty="0" smtClean="0"/>
              <a:t> </a:t>
            </a:r>
          </a:p>
          <a:p>
            <a:endParaRPr lang="ru-RU" sz="2000" b="1" dirty="0" smtClean="0">
              <a:latin typeface="+mj-lt"/>
            </a:endParaRPr>
          </a:p>
          <a:p>
            <a:endParaRPr lang="ru-RU" sz="2000" b="1" dirty="0" smtClean="0">
              <a:latin typeface="+mj-lt"/>
            </a:endParaRPr>
          </a:p>
          <a:p>
            <a:endParaRPr lang="ru-RU" sz="2000" b="1" dirty="0">
              <a:latin typeface="+mj-lt"/>
            </a:endParaRPr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dirty="0" smtClean="0"/>
          </a:p>
        </p:txBody>
      </p:sp>
      <p:pic>
        <p:nvPicPr>
          <p:cNvPr id="6" name="Рисунок 5" descr="F:\к 75 летию Победы\IMG_20200206_1554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909864"/>
            <a:ext cx="2088232" cy="29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к 75 летию Победы\IMG_20200206_1607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01008"/>
            <a:ext cx="252028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к 75 летию Победы\IMG_20200206_1538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909864"/>
            <a:ext cx="2232248" cy="29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10\Desktop\Отчёт Профсоюза 2020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640" y="184162"/>
            <a:ext cx="755585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+mj-lt"/>
              </a:rPr>
              <a:t>Итоговое мероприятие проекта</a:t>
            </a:r>
          </a:p>
          <a:p>
            <a:r>
              <a:rPr lang="ru-RU" sz="2000" b="1" dirty="0">
                <a:latin typeface="+mj-lt"/>
              </a:rPr>
              <a:t>Патриотический праздник с родителями</a:t>
            </a:r>
          </a:p>
          <a:p>
            <a:r>
              <a:rPr lang="ru-RU" sz="2000" b="1" dirty="0">
                <a:latin typeface="+mj-lt"/>
              </a:rPr>
              <a:t>«Будем в армии служить</a:t>
            </a:r>
            <a:r>
              <a:rPr lang="ru-RU" sz="2000" b="1" dirty="0" smtClean="0">
                <a:latin typeface="+mj-lt"/>
              </a:rPr>
              <a:t>!»</a:t>
            </a:r>
          </a:p>
          <a:p>
            <a:endParaRPr lang="ru-RU" sz="2000" b="1" dirty="0">
              <a:latin typeface="+mj-lt"/>
            </a:endParaRPr>
          </a:p>
          <a:p>
            <a:pPr algn="just"/>
            <a:r>
              <a:rPr lang="ru-RU" sz="2000" b="1" dirty="0"/>
              <a:t>Цель: </a:t>
            </a:r>
            <a:r>
              <a:rPr lang="ru-RU" sz="2000" dirty="0"/>
              <a:t> Создавать условия для развития интереса и проявления уважения к защитникам Отечества, чувство гордости за солдат и желание быть похожими на них. Содействовать формированию чувства единства, сплоченности, умения играть дружно в команде.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dirty="0" smtClean="0"/>
          </a:p>
        </p:txBody>
      </p:sp>
      <p:pic>
        <p:nvPicPr>
          <p:cNvPr id="1026" name="Picture 2" descr="C:\Users\user3\Desktop\Новая папка (4)\IMG-5ff691a6c338abcf76ef422008e69ac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068960"/>
            <a:ext cx="2376264" cy="3168352"/>
          </a:xfrm>
          <a:prstGeom prst="rect">
            <a:avLst/>
          </a:prstGeom>
          <a:noFill/>
        </p:spPr>
      </p:pic>
      <p:pic>
        <p:nvPicPr>
          <p:cNvPr id="1027" name="Picture 3" descr="C:\Users\user3\Desktop\Новая папка (4)\IMG-f27095f6433d90e481e80817207c927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8978" y="3063832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10\Desktop\Отчёт Профсоюза 2020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87624" y="384273"/>
            <a:ext cx="795637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Список используемых ресурсов:</a:t>
            </a:r>
            <a:endParaRPr lang="ru-RU" sz="2400" dirty="0" smtClean="0"/>
          </a:p>
          <a:p>
            <a:r>
              <a:rPr lang="ru-RU" dirty="0" smtClean="0"/>
              <a:t>1. </a:t>
            </a:r>
            <a:r>
              <a:rPr lang="ru-RU" dirty="0" err="1" smtClean="0"/>
              <a:t>Инфоурок</a:t>
            </a:r>
            <a:r>
              <a:rPr lang="ru-RU" dirty="0" smtClean="0"/>
              <a:t> «Библиотека материалов»</a:t>
            </a:r>
          </a:p>
          <a:p>
            <a:r>
              <a:rPr lang="ru-RU" u="sng" dirty="0" smtClean="0">
                <a:hlinkClick r:id="rId3"/>
              </a:rPr>
              <a:t>https://infourok.ru/proekt-den-pobedi-v-sredney-gruppe-3719851.html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2. Детям о войне 1941-1945 для детского сада</a:t>
            </a:r>
          </a:p>
          <a:p>
            <a:r>
              <a:rPr lang="ru-RU" u="sng" dirty="0" smtClean="0"/>
              <a:t>https://childage.ru/psihologiya-i-razvitie/vospitanie-rebenka/detyam-o-voyne-1941-1945-dlya-detskogo-sada.html 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3. Как рассказать детям о войне? </a:t>
            </a:r>
            <a:r>
              <a:rPr lang="ru-RU" u="sng" dirty="0" smtClean="0">
                <a:hlinkClick r:id="rId4"/>
              </a:rPr>
              <a:t>https://pedsovet.su/publ/197-1-0-5648</a:t>
            </a:r>
            <a:endParaRPr lang="ru-RU" u="sng" dirty="0" smtClean="0"/>
          </a:p>
          <a:p>
            <a:endParaRPr lang="ru-RU" dirty="0" smtClean="0"/>
          </a:p>
          <a:p>
            <a:r>
              <a:rPr lang="ru-RU" dirty="0" smtClean="0"/>
              <a:t>4. План мероприятий по празднованию 75-летия Победы в ВОВ в МАДОУ </a:t>
            </a:r>
            <a:r>
              <a:rPr lang="ru-RU" dirty="0" err="1" smtClean="0"/>
              <a:t>д</a:t>
            </a:r>
            <a:r>
              <a:rPr lang="ru-RU" dirty="0" smtClean="0"/>
              <a:t>/с №172 г. Тюмени</a:t>
            </a:r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5"/>
              </a:rPr>
              <a:t>http://dsad172.ru/70-let-velikoy-pobede/plan-meropriyatiy-po-prazdnovaniyu-70-letiya-pobedyi-v-vov-v-madou-ds-172-g-tyumeni/</a:t>
            </a:r>
            <a:endParaRPr lang="ru-RU" u="sng" dirty="0" smtClean="0"/>
          </a:p>
          <a:p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dirty="0" smtClean="0"/>
              <a:t>5. Алексей </a:t>
            </a:r>
            <a:r>
              <a:rPr lang="ru-RU" dirty="0" err="1" smtClean="0"/>
              <a:t>Шамарин</a:t>
            </a:r>
            <a:r>
              <a:rPr lang="ru-RU" dirty="0" smtClean="0"/>
              <a:t> «Никто не забыт…»</a:t>
            </a:r>
            <a:r>
              <a:rPr lang="ru-RU" b="1" dirty="0" smtClean="0"/>
              <a:t>            </a:t>
            </a:r>
          </a:p>
          <a:p>
            <a:r>
              <a:rPr lang="ru-RU" b="1" dirty="0" smtClean="0"/>
              <a:t> </a:t>
            </a:r>
            <a:r>
              <a:rPr lang="ru-RU" u="sng" dirty="0" smtClean="0">
                <a:hlinkClick r:id="rId6"/>
              </a:rPr>
              <a:t>https://rustih.ru/aleksej-shamarin-nikto-ne-zabyt/</a:t>
            </a:r>
            <a:endParaRPr lang="ru-RU" u="sng" dirty="0" smtClean="0"/>
          </a:p>
          <a:p>
            <a:endParaRPr lang="ru-RU" b="1" dirty="0" smtClean="0"/>
          </a:p>
          <a:p>
            <a:r>
              <a:rPr lang="ru-RU" dirty="0" smtClean="0"/>
              <a:t>6.  Стихи о 9 мая, о Великой Отечественной войне и Дне Победы. Военные стихи.  </a:t>
            </a:r>
            <a:r>
              <a:rPr lang="ru-RU" u="sng" dirty="0" smtClean="0"/>
              <a:t>https://materinstvo.ru/art/stihi-o-voine-i-pobede</a:t>
            </a:r>
            <a:endParaRPr lang="ru-RU" dirty="0" smtClean="0"/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2400" b="1" dirty="0" smtClean="0"/>
              <a:t>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10\Desktop\Отчёт Профсоюза 2020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71600" y="318996"/>
            <a:ext cx="81724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762375" indent="-3762375"/>
            <a:r>
              <a:rPr lang="ru-RU" dirty="0" smtClean="0"/>
              <a:t>	«Никто не забыт и ничто не забыто» -</a:t>
            </a:r>
            <a:br>
              <a:rPr lang="ru-RU" dirty="0" smtClean="0"/>
            </a:br>
            <a:r>
              <a:rPr lang="ru-RU" dirty="0" smtClean="0"/>
              <a:t>Горящая надпись на глыбе гранита.</a:t>
            </a:r>
            <a:br>
              <a:rPr lang="ru-RU" dirty="0" smtClean="0"/>
            </a:br>
            <a:r>
              <a:rPr lang="ru-RU" dirty="0" smtClean="0"/>
              <a:t> Поблекшими листьями ветер играет</a:t>
            </a:r>
            <a:br>
              <a:rPr lang="ru-RU" dirty="0" smtClean="0"/>
            </a:br>
            <a:r>
              <a:rPr lang="ru-RU" dirty="0" smtClean="0"/>
              <a:t>И снегом холодным венки засыпает.</a:t>
            </a:r>
            <a:br>
              <a:rPr lang="ru-RU" dirty="0" smtClean="0"/>
            </a:br>
            <a:r>
              <a:rPr lang="ru-RU" dirty="0" smtClean="0"/>
              <a:t> Но, словно огонь, у подножья –гвоздика.</a:t>
            </a:r>
            <a:br>
              <a:rPr lang="ru-RU" dirty="0" smtClean="0"/>
            </a:br>
            <a:r>
              <a:rPr lang="ru-RU" dirty="0" smtClean="0"/>
              <a:t>Никто не забыт и ничто не забыто.</a:t>
            </a:r>
            <a:br>
              <a:rPr lang="ru-RU" dirty="0" smtClean="0"/>
            </a:br>
            <a:r>
              <a:rPr lang="ru-RU" dirty="0" smtClean="0"/>
              <a:t>                                               А. </a:t>
            </a:r>
            <a:r>
              <a:rPr lang="ru-RU" dirty="0" err="1" smtClean="0"/>
              <a:t>Шамарин</a:t>
            </a:r>
            <a:endParaRPr lang="ru-RU" dirty="0" smtClean="0"/>
          </a:p>
          <a:p>
            <a:r>
              <a:rPr lang="ru-RU" sz="2000" b="1" dirty="0" smtClean="0"/>
              <a:t>Вид проекта:</a:t>
            </a:r>
            <a:r>
              <a:rPr lang="ru-RU" sz="2000" dirty="0" smtClean="0"/>
              <a:t> информационно-познавательный, творческий.</a:t>
            </a:r>
          </a:p>
          <a:p>
            <a:r>
              <a:rPr lang="ru-RU" sz="2000" b="1" dirty="0" smtClean="0"/>
              <a:t>Продолжительность проекта:</a:t>
            </a:r>
            <a:r>
              <a:rPr lang="ru-RU" sz="2000" dirty="0" smtClean="0"/>
              <a:t>  17 февраля – 10 марта 2020г</a:t>
            </a:r>
          </a:p>
          <a:p>
            <a:r>
              <a:rPr lang="ru-RU" sz="2000" b="1" dirty="0" smtClean="0"/>
              <a:t>Участники проекта:</a:t>
            </a:r>
            <a:r>
              <a:rPr lang="ru-RU" sz="2000" dirty="0" smtClean="0"/>
              <a:t> дети старшей группы, воспитатели, родители.</a:t>
            </a:r>
          </a:p>
          <a:p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Рисунок 5" descr="C:\Users\user3\Desktop\проект\IMG_80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01008"/>
            <a:ext cx="454342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10\Desktop\Отчёт Профсоюза 2020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87624" y="127666"/>
            <a:ext cx="784887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dirty="0" smtClean="0">
                <a:latin typeface="+mj-lt"/>
              </a:rPr>
              <a:t>Актуальность:</a:t>
            </a:r>
            <a:r>
              <a:rPr lang="ru-RU" dirty="0" smtClean="0">
                <a:latin typeface="+mj-lt"/>
              </a:rPr>
              <a:t> </a:t>
            </a:r>
            <a:r>
              <a:rPr lang="ru-RU" dirty="0" smtClean="0"/>
              <a:t>В мае 2020 года исполняется знаменательная дата – 75-летие Победы в Великой Отечественной войне.</a:t>
            </a:r>
          </a:p>
          <a:p>
            <a:pPr algn="just"/>
            <a:r>
              <a:rPr lang="ru-RU" dirty="0" smtClean="0"/>
              <a:t>Со времён Великой отечественной войны прошло достаточно много времени, в живых осталось не так много ветеранов и участников той страшной войны. Дошкольники и их родители мало знают об этой войне, о ее героях и подвигах, не задумываются, как  та, далёкая уже война прошла по судьбам их родственников. Патриотическое воспитание подрастающего поколения является одной из самых актуальных задач нашего времени.</a:t>
            </a:r>
          </a:p>
          <a:p>
            <a:pPr algn="just"/>
            <a:endParaRPr lang="ru-RU" dirty="0" smtClean="0">
              <a:latin typeface="+mj-lt"/>
            </a:endParaRPr>
          </a:p>
          <a:p>
            <a:pPr algn="just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Проблема: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lang="ru-RU" dirty="0" smtClean="0"/>
              <a:t>Как помочь подрастающему поколению сформировать у них чувство долга, чувство уважения к славным защитникам нашей Родины, чувство гордости за свой великий народ, который подарил нам счастливую жизнь? Дети дошкольного возраста очень любознательны. Но интересны им могут быть далеко не все темы, а лишь те, которые имеют практическую значимость. Проведение в группе тематических бесед и мероприятий является важной составляющей патриотического воспитания детей, формированию любви к Отечеству, которая помогает ощутить корни своего рода. Именно поэтому, чем раньше ребенок начнет чувствовать свою причастность к Родине, к родной земле, тем скорее у него будет формироваться чувство ответственности за ее будущее, будущее своей страны, своей семьи.</a:t>
            </a:r>
          </a:p>
          <a:p>
            <a:pPr algn="just"/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10\Desktop\Отчёт Профсоюза 2020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71600" y="1534714"/>
            <a:ext cx="81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dirty="0" smtClean="0">
              <a:latin typeface="+mj-lt"/>
            </a:endParaRPr>
          </a:p>
          <a:p>
            <a:pPr algn="ctr"/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05372" y="626205"/>
            <a:ext cx="77048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Формирование и расширение знаний детей старшего дошкольного возраста о  героях войны и их подвигах, о детях войны, о празднике 9 мая и его значении.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Формировать у детей понятие о подвиге народа, о символах праздника Победы и его значении.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Развивать речь детей, обогащать словарный запас через чтение художественной литературы о войне, заучивание стихотворений, слушание песен военной тематики.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Развивать творческие способности в рамках реализации проекта;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4.Продолжать расширять сотрудничество с родителями воспитанников.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Формировать чувства гордости за свой народ, его боевые заслуги, чувства патриотизма;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Воспитывать уважение к защитникам Отечества, к  памяти павших бойцов, ветеранам ВОВ;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10\Desktop\Отчёт Профсоюза 2020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71600" y="1115949"/>
            <a:ext cx="46085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Создание условий для реализации проекта: сбор информации, подборка   наглядно-дидактического материала, работа с методической литературой, интернет - ресурсом, составление плана работы над проектом, создание развивающей предметно-пространственной среды, подборка аудиозаписей, видеотеки.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Привлечение родителей совместно с детьми к проектной деятельности, приуроченной к празднованию 75-летия Победы в Великой Отечественной войне, беседы и разъяснения по предстоящей работе.</a:t>
            </a:r>
            <a:endParaRPr lang="ru-RU" dirty="0"/>
          </a:p>
        </p:txBody>
      </p:sp>
      <p:pic>
        <p:nvPicPr>
          <p:cNvPr id="6" name="Рисунок 5" descr="C:\Users\user3\Desktop\IMG_20200310_140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768" y="1433891"/>
            <a:ext cx="31683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71475" y="116632"/>
            <a:ext cx="6137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ЭТАПЫ РЕАЛИЗАЦИИ ПРОЕКТА:</a:t>
            </a:r>
            <a:endParaRPr lang="ru-RU" sz="2000" dirty="0"/>
          </a:p>
          <a:p>
            <a:r>
              <a:rPr lang="ru-RU" sz="2000" b="1" dirty="0"/>
              <a:t>1 этап. Организационно-подготовительный: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10\Desktop\Отчёт Профсоюза 2020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15616" y="-387424"/>
            <a:ext cx="763284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sz="2400" b="1" dirty="0" smtClean="0"/>
          </a:p>
          <a:p>
            <a:pPr algn="just"/>
            <a:r>
              <a:rPr lang="ru-RU" sz="2000" b="1" dirty="0" smtClean="0">
                <a:latin typeface="+mj-lt"/>
              </a:rPr>
              <a:t>2 этап. Основной: </a:t>
            </a:r>
            <a:r>
              <a:rPr lang="ru-RU" sz="1600" dirty="0" smtClean="0">
                <a:latin typeface="+mj-lt"/>
              </a:rPr>
              <a:t>Экскурсия по памятным местам города, к памятникам и вечному огню. </a:t>
            </a:r>
          </a:p>
          <a:p>
            <a:pPr algn="just"/>
            <a:endParaRPr lang="ru-RU" sz="1600" dirty="0" smtClean="0">
              <a:latin typeface="+mj-lt"/>
            </a:endParaRPr>
          </a:p>
          <a:p>
            <a:pPr algn="just"/>
            <a:r>
              <a:rPr lang="ru-RU" sz="1600" b="1" dirty="0" smtClean="0">
                <a:latin typeface="+mj-lt"/>
              </a:rPr>
              <a:t>ЦЕЛЬ: </a:t>
            </a:r>
            <a:r>
              <a:rPr lang="ru-RU" sz="1600" dirty="0" smtClean="0">
                <a:latin typeface="+mj-lt"/>
              </a:rPr>
              <a:t>Продолжать знакомить детей с родным городом, его достопримечательностями. Донести до детей значение Победы советского народа в Великой Отечественной Войне. Вызвать интерес к военной истории нашей Родины, армии. Дать детям знания о храбрых защитниках, освобождающих наш город. Воспитывать любовь и уважение к воинам-защитникам.</a:t>
            </a:r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dirty="0" smtClean="0"/>
          </a:p>
        </p:txBody>
      </p:sp>
      <p:pic>
        <p:nvPicPr>
          <p:cNvPr id="8" name="Рисунок 7" descr="C:\Users\user3\Desktop\IMG_20200310_100713_BURST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41637" y="4068392"/>
            <a:ext cx="3188123" cy="239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3\Desktop\проект\IMG_80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056230" y="3386113"/>
            <a:ext cx="3187716" cy="21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3\Desktop\к 75 летию Победы\IMG_20200310_1054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005064"/>
            <a:ext cx="1991097" cy="26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3\Desktop\проект\IMG_80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6473" y="2060848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3\Desktop\проект\IMG_803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060848"/>
            <a:ext cx="3086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10\Desktop\Отчёт Профсоюза 2020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640" y="188640"/>
            <a:ext cx="76683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НОД: «Почему война называется Великая Отечественная?», «Они сражались за Родину», «Дети войны», «Что я знаю о Великой Отечественной войне».</a:t>
            </a:r>
          </a:p>
          <a:p>
            <a:pPr algn="just"/>
            <a:r>
              <a:rPr lang="ru-RU" dirty="0" smtClean="0"/>
              <a:t>• Чтение рассказов о Великой Отечественной Войне для дошкольников, заучивание стихов; 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Просмотр презентаций об участниках войны из семей воспитанников.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dirty="0" smtClean="0"/>
          </a:p>
        </p:txBody>
      </p:sp>
      <p:pic>
        <p:nvPicPr>
          <p:cNvPr id="12" name="Рисунок 11" descr="C:\Users\user3\Desktop\IMG_20200310_160424_BURST001_COV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61889" y="2729162"/>
            <a:ext cx="4072933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3\Desktop\IMG_20200305_1603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3854" y="2270610"/>
            <a:ext cx="3406130" cy="408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10\Desktop\Отчёт Профсоюза 2020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87624" y="255131"/>
            <a:ext cx="770485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+mj-lt"/>
              </a:rPr>
              <a:t>Работа </a:t>
            </a:r>
            <a:r>
              <a:rPr lang="ru-RU" sz="2000" b="1" dirty="0">
                <a:latin typeface="+mj-lt"/>
              </a:rPr>
              <a:t>с </a:t>
            </a:r>
            <a:r>
              <a:rPr lang="ru-RU" sz="2000" b="1" dirty="0" smtClean="0">
                <a:latin typeface="+mj-lt"/>
              </a:rPr>
              <a:t>родителями</a:t>
            </a:r>
          </a:p>
          <a:p>
            <a:pPr algn="just"/>
            <a:endParaRPr lang="ru-RU" sz="800" b="1" dirty="0">
              <a:latin typeface="+mj-lt"/>
            </a:endParaRPr>
          </a:p>
          <a:p>
            <a:pPr algn="just"/>
            <a:r>
              <a:rPr lang="ru-RU" dirty="0" smtClean="0"/>
              <a:t>Составление памятных папок «Наш герой»  </a:t>
            </a:r>
          </a:p>
          <a:p>
            <a:pPr algn="just"/>
            <a:r>
              <a:rPr lang="ru-RU" dirty="0" smtClean="0"/>
              <a:t>Целью создания памятных папок, стало знакомство детей  с подвигами  дедов и прадедов, осознание ими, как тяжело далась Победа, как отважно защищали свою Родину наши предки. </a:t>
            </a:r>
          </a:p>
          <a:p>
            <a:pPr algn="just"/>
            <a:r>
              <a:rPr lang="ru-RU" dirty="0" smtClean="0"/>
              <a:t>Рисунки детей совместно с родителями  помогли детям осознать все краски тех тяжелых лет войны и сравнить их с  красотой мирной жизни.</a:t>
            </a:r>
          </a:p>
          <a:p>
            <a:endParaRPr lang="ru-RU" sz="2400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dirty="0" smtClean="0"/>
          </a:p>
        </p:txBody>
      </p:sp>
      <p:pic>
        <p:nvPicPr>
          <p:cNvPr id="9" name="Рисунок 8" descr="C:\Users\user3\Desktop\проект\IMG202003060905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19442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3\Desktop\IMG_20200311_0754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996952"/>
            <a:ext cx="216024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3\Desktop\IMG_20200306_1535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17032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10\Desktop\Отчёт Профсоюза 2020\0001-001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640" y="999147"/>
            <a:ext cx="78123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dirty="0" smtClean="0"/>
          </a:p>
        </p:txBody>
      </p:sp>
      <p:pic>
        <p:nvPicPr>
          <p:cNvPr id="12" name="Рисунок 11" descr="C:\Users\user3\Desktop\проект\IMG202002121128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2664296" cy="325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15616" y="260648"/>
            <a:ext cx="7704856" cy="3672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+mj-lt"/>
              </a:rPr>
              <a:t>Совместная трудовая деятельность «Снежные скульптуры. </a:t>
            </a:r>
            <a:endParaRPr lang="ru-RU" sz="2000" b="1" dirty="0" smtClean="0">
              <a:latin typeface="+mj-lt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+mj-lt"/>
              </a:rPr>
              <a:t>Военная </a:t>
            </a:r>
            <a:r>
              <a:rPr lang="ru-RU" sz="2000" b="1" dirty="0">
                <a:latin typeface="+mj-lt"/>
              </a:rPr>
              <a:t>техника» </a:t>
            </a:r>
            <a:endParaRPr lang="ru-RU" sz="2000" b="1" dirty="0" smtClean="0">
              <a:latin typeface="+mj-lt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latin typeface="+mj-lt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В выходной день дети совместно с родителями строили на нашем участке военную технику. Созданные условия на участке дают возможность провести с детьми настоящую «Военную эстафету», которая включает в себя такие задания как: «Марш – бросок», «Снайперы» - метание снежка в танк, «Перебраться через болото», «Защити крепость».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Благодаря совместному и слаженному труду, участок группы преобразился. Дети с нетерпением ждут прогулку, которая  проходит с увлекательными играми.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05064"/>
            <a:ext cx="2771353" cy="238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599</Words>
  <Application>Microsoft Office PowerPoint</Application>
  <PresentationFormat>Экран (4:3)</PresentationFormat>
  <Paragraphs>167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User10</dc:creator>
  <cp:lastModifiedBy>User10</cp:lastModifiedBy>
  <cp:revision>36</cp:revision>
  <dcterms:created xsi:type="dcterms:W3CDTF">2020-03-11T10:14:21Z</dcterms:created>
  <dcterms:modified xsi:type="dcterms:W3CDTF">2020-03-13T06:56:26Z</dcterms:modified>
</cp:coreProperties>
</file>