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4E6C-F980-409B-93E8-9A66BA5F69D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12AD8-4F75-4EE2-98DF-EE6D63D42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8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AD8-4F75-4EE2-98DF-EE6D63D426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3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1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8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5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0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2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9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1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A194-7385-4E06-B0C9-031D613AE529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B77F-DF97-4DB8-A924-19BC4E3D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2" y="189053"/>
            <a:ext cx="6961516" cy="6209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767" y="5202500"/>
            <a:ext cx="395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«Пестрая сказка»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105857" y="5982865"/>
            <a:ext cx="3067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/>
              <a:t>Автор: </a:t>
            </a:r>
            <a:r>
              <a:rPr lang="ru-RU" sz="1200" dirty="0" err="1" smtClean="0"/>
              <a:t>Смольникова</a:t>
            </a:r>
            <a:r>
              <a:rPr lang="ru-RU" sz="1200" dirty="0" smtClean="0"/>
              <a:t> Марина Федоровна</a:t>
            </a:r>
          </a:p>
          <a:p>
            <a:pPr algn="r"/>
            <a:r>
              <a:rPr lang="ru-RU" sz="1200" dirty="0" smtClean="0"/>
              <a:t>старший воспитатель </a:t>
            </a:r>
          </a:p>
          <a:p>
            <a:pPr algn="r"/>
            <a:r>
              <a:rPr lang="ru-RU" sz="1200" dirty="0" smtClean="0"/>
              <a:t>Высшей квалификационной категории</a:t>
            </a:r>
          </a:p>
          <a:p>
            <a:pPr algn="r"/>
            <a:r>
              <a:rPr lang="ru-RU" sz="1200" dirty="0" smtClean="0"/>
              <a:t>МАДОУ ЦРР д/с №172 города Тюмени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45910" y="0"/>
            <a:ext cx="74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Дидактическое пособие по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цветоведению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9007522" cy="636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78" y="6369358"/>
            <a:ext cx="900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 нужно, краски, спорить. Вы все важны, вы все нужны! С вами мир ярче  и веселее.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69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3" y="631141"/>
            <a:ext cx="6277972" cy="57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радугу</a:t>
            </a:r>
            <a:endParaRPr lang="ru-RU" dirty="0"/>
          </a:p>
        </p:txBody>
      </p:sp>
      <p:pic>
        <p:nvPicPr>
          <p:cNvPr id="6" name="Рисунок 5" descr="http://www.art-urok.ru/wpimages/wpd38716f0_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0" y="1112006"/>
            <a:ext cx="6141493" cy="58892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943" y="1112006"/>
            <a:ext cx="4572000" cy="5328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Я вам всем хочу сказать: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«Художнику необходимо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Цвета все твердо знать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этого, ребята,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повторять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В гостях и за обедом,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А может по утрам,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Чтоб эта фраза стала,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Подобная стихам,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Ведь фраза интересна,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Имеет свой слоган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«Каждый охотник желает</a:t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знать, где сидит фазан»</a:t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И если увлечен ты,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мой милый мальчуган,</a:t>
            </a:r>
            <a:b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запомнишь навсегда ты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ГДЕ СИДИТ ФАЗАН!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ng.pngtree.com/element_origin_min_pic/16/11/28/842372c939e4b42ce1f64ad0247fef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48466" cy="55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534" y="5941915"/>
            <a:ext cx="90484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 сказка – о цветах. Не о тех, что растут в поле или в саду. О цветах – красках, оттенках. Их гораздо больше, чем в обыкновенной полосатой радуге. Семь цветов, и всё? Разве это так? А розовый? А васильковый? А просто белый или просто черный? Радуга их прячет, но они есть. И всегда рады нам показаться, подмигнуть, удивить нас.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31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459"/>
            <a:ext cx="8980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 возьмет желтый цвет и обернется желтым одуванчиком, или желтым цыпленком, или маленьким грибочком лисичкой – здесь желтому немного поможет оранжевый цвет.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75"/>
            <a:ext cx="3029803" cy="3029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21" y="3248165"/>
            <a:ext cx="3108479" cy="2477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10" y="1653309"/>
            <a:ext cx="3179177" cy="4315038"/>
          </a:xfrm>
          <a:prstGeom prst="rect">
            <a:avLst/>
          </a:prstGeo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3" y="3642404"/>
            <a:ext cx="2186990" cy="25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15992"/>
            <a:ext cx="9144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Или, к примеру, черный цвет пошепчется с белым, и получится, может быть, зебра, может быть, школьная тетрадка, может быть, клавиши пианино.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89" y="-7482"/>
            <a:ext cx="2299648" cy="2299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7" y="0"/>
            <a:ext cx="1897251" cy="201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46" y="2925361"/>
            <a:ext cx="3941023" cy="3088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3277110"/>
            <a:ext cx="3179928" cy="2384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54" y="3768957"/>
            <a:ext cx="1496567" cy="22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13107"/>
            <a:ext cx="8857397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Цвета-краски живут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мире и согласии.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Дружат, помогают друг другу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Друг друга дополняют, оттеняют, подчеркивают красоту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каждого.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Темно-зеленый, почти малахитовый цвет старых елок, просто зеленый цвет травы, бледно-зеленый (его называют фисташковым) цвет молодых листочков так привязаны друг к другу, что трудно решить, давние ли они друзья или близкие родственники.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0"/>
            <a:ext cx="2142699" cy="2091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741155"/>
            <a:ext cx="2163170" cy="2222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30" y="80943"/>
            <a:ext cx="2688609" cy="2989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5" y="1165135"/>
            <a:ext cx="3768130" cy="1071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30" y="3214473"/>
            <a:ext cx="3221689" cy="20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74131"/>
            <a:ext cx="914400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Вот еще два цвета: желтый и лиловый. Такие разные… А поссорились хоть раз? Думаю, нет. Иначе могла ли быть такой красивой клумба, на которой вперемежку растут ярко-желтые и темно-лиловые тюльпаны? И откуда бы взялся наполовину желтый, наполовину лиловый цветок фиалки?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2" y="658"/>
            <a:ext cx="3398591" cy="279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0" y="658"/>
            <a:ext cx="4554940" cy="3643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3" y="2221463"/>
            <a:ext cx="3630603" cy="36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" y="5843620"/>
            <a:ext cx="91440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Цвета-краски знают о том, что от ссор можно побледнеть, потускнеть, стереться. Да и просто не хотят, не любят цвета ссориться, поэтому и живут спокойно и вечно. Такие уж они есть, все, кроме двух – синего и красного.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 эти чудесные цвета очень нужны, очень красивы. Это правда, это все краски и оттенки знают. Но никто не стремится узнать: красный ярче синего или синий красивее красного.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" y="1460310"/>
            <a:ext cx="4024963" cy="335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2" y="1059475"/>
            <a:ext cx="4036553" cy="35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4" y="6439427"/>
            <a:ext cx="8884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Я, красный цвет, нужнее, чем вы, синий! – распалялся красный. – Нужнее, потому что само солнце красное!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11" y="382136"/>
            <a:ext cx="3482381" cy="2318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9" y="382136"/>
            <a:ext cx="3477407" cy="231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11" y="3040037"/>
            <a:ext cx="3461984" cy="2596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9" y="3138433"/>
            <a:ext cx="3538964" cy="24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601353"/>
            <a:ext cx="8191689" cy="4607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63" y="5761523"/>
            <a:ext cx="9144000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Нет, – возмущался синий, – нет! Не вы, цвет красный, а я, синий, важнее людям! Потому что само небо синее!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Голубой, серый, розовый, черный (ночь есть ночь), печально-лиловый и еще многие-многие оттенки и цвета тоже промолчали, сделав вид, что ничего не слышали. И правильно: зачем спорить, если ничего не докажешь.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249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Марина</cp:lastModifiedBy>
  <cp:revision>7</cp:revision>
  <dcterms:created xsi:type="dcterms:W3CDTF">2018-08-18T11:03:10Z</dcterms:created>
  <dcterms:modified xsi:type="dcterms:W3CDTF">2020-11-02T09:10:11Z</dcterms:modified>
</cp:coreProperties>
</file>