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8" r:id="rId3"/>
    <p:sldId id="267" r:id="rId4"/>
    <p:sldId id="257" r:id="rId5"/>
    <p:sldId id="258" r:id="rId6"/>
    <p:sldId id="260" r:id="rId7"/>
    <p:sldId id="261" r:id="rId8"/>
    <p:sldId id="262" r:id="rId9"/>
    <p:sldId id="264" r:id="rId10"/>
    <p:sldId id="266" r:id="rId11"/>
    <p:sldId id="269" r:id="rId12"/>
    <p:sldId id="265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31DE-6684-4A83-99E9-1A74E2388B3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A70-4172-46A8-BBE2-DDF6D230C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84F9-FCE1-4450-86A4-FDC016868258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39D3-4C65-4FCD-92D2-A3CE3E791119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7919-C650-4A28-9A26-0EB3592565A6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DDC0-0DB7-46F5-B2C4-A20047F39F62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5DD-B65E-4F67-AC02-14C1690D09A3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E3C5-BCB8-4B70-8B94-868E9D8D584A}" type="datetime1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4E72-8CAB-4DBE-9AEC-8F6CB4EA2F7C}" type="datetime1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7107-AC71-48E9-8A11-A096B6392067}" type="datetime1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7A63-61B3-4BF0-A7BC-41CE124C9C58}" type="datetime1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503D-6A74-42CC-9B0E-F17A91A18EAF}" type="datetime1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9CEF-9D88-4131-ACA6-13556450F4AE}" type="datetime1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8BA3-DEC1-4068-BC5F-E279E0BA6B04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9816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dirty="0" smtClean="0"/>
              <a:t>ПРОГРАММНОЕ </a:t>
            </a:r>
            <a:r>
              <a:rPr lang="ru-RU" dirty="0"/>
              <a:t>СОДЕРЖАНИЕ:		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Учить </a:t>
            </a:r>
            <a:r>
              <a:rPr lang="ru-RU" dirty="0"/>
              <a:t>составлять арифметические задачи на сложение и вычитание	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Продолжать </a:t>
            </a:r>
            <a:r>
              <a:rPr lang="ru-RU" dirty="0"/>
              <a:t>знакомить с монетами достоинством 1,2,5,10 рублей	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Развивать </a:t>
            </a:r>
            <a:r>
              <a:rPr lang="ru-RU" dirty="0"/>
              <a:t>умение ориентироваться на листе бумаги в клетку		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Развивать </a:t>
            </a:r>
            <a:r>
              <a:rPr lang="ru-RU" dirty="0"/>
              <a:t>память , внимание, </a:t>
            </a:r>
            <a:r>
              <a:rPr lang="ru-RU" dirty="0" smtClean="0"/>
              <a:t>логическое </a:t>
            </a:r>
            <a:r>
              <a:rPr lang="ru-RU" dirty="0"/>
              <a:t>мышление		</a:t>
            </a:r>
          </a:p>
          <a:p>
            <a:r>
              <a:rPr lang="ru-RU" dirty="0"/>
              <a:t>			</a:t>
            </a:r>
          </a:p>
          <a:p>
            <a:r>
              <a:rPr lang="ru-RU" dirty="0"/>
              <a:t>	ОБОРУДОВАНИЕ:		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Магнитные </a:t>
            </a:r>
            <a:r>
              <a:rPr lang="ru-RU" dirty="0"/>
              <a:t>фигуры, знаки  и цифры 1-10		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Мнемокарта_Структура</a:t>
            </a:r>
            <a:r>
              <a:rPr lang="ru-RU" dirty="0" smtClean="0"/>
              <a:t> </a:t>
            </a:r>
            <a:r>
              <a:rPr lang="ru-RU" dirty="0"/>
              <a:t>арифметической задачи		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Лист </a:t>
            </a:r>
            <a:r>
              <a:rPr lang="ru-RU" dirty="0"/>
              <a:t>1. Монеты		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Простые </a:t>
            </a:r>
            <a:r>
              <a:rPr lang="ru-RU" dirty="0"/>
              <a:t>карандаши	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Занятие </a:t>
            </a:r>
            <a:r>
              <a:rPr lang="ru-RU" sz="2400" b="1" dirty="0" smtClean="0">
                <a:solidFill>
                  <a:srgbClr val="C00000"/>
                </a:solidFill>
              </a:rPr>
              <a:t>21 </a:t>
            </a:r>
            <a:r>
              <a:rPr lang="ru-RU" sz="2400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2512" y="116632"/>
            <a:ext cx="8569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Данный дидактический материал разработан в рамках учебно-методического комплекса к примерной образовательной программе дошкольного образования «ОТ РОЖДЕНИЯ ДО ШКОЛЫ» под редакцией Н.Е. </a:t>
            </a:r>
            <a:r>
              <a:rPr lang="ru-RU" sz="1000" dirty="0" err="1"/>
              <a:t>Вераксы</a:t>
            </a:r>
            <a:r>
              <a:rPr lang="ru-RU" sz="1000" dirty="0"/>
              <a:t>, Т.С. Комаровой, М.А. Васильевой.</a:t>
            </a:r>
          </a:p>
        </p:txBody>
      </p:sp>
      <p:pic>
        <p:nvPicPr>
          <p:cNvPr id="5" name="Picture 2" descr="https://avatars.mds.yandex.net/get-pdb/1269609/8fea0bb2-410a-471c-b2a5-c578b912c195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05" y="692696"/>
            <a:ext cx="488625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eViUcfGRtzU/TmUtb2VdJGI/AAAAAAAAIgE/Pf2VJ1kWhXY/s1600/%25D0%25B7%25D0%25B0%25D0%25B4%25D0%25B0%25D0%25BD%25D0%25B8%25D0%25B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683568"/>
            <a:ext cx="5891392" cy="89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3440" y="4756502"/>
            <a:ext cx="61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3440" y="5462368"/>
            <a:ext cx="61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3440" y="6187362"/>
            <a:ext cx="61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karpatskijobjektiv.com/wp-content/uploads/2014/12/cfca71895c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eViUcfGRtzU/TmUtb2VdJGI/AAAAAAAAIgE/Pf2VJ1kWhXY/s1600/%25D0%25B7%25D0%25B0%25D0%25B4%25D0%25B0%25D0%25BD%25D0%25B8%25D0%25B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3190" y="-726939"/>
            <a:ext cx="2921605" cy="44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3.bp.blogspot.com/-eViUcfGRtzU/TmUtb2VdJGI/AAAAAAAAIgE/Pf2VJ1kWhXY/s1600/%25D0%25B7%25D0%25B0%25D0%25B4%25D0%25B0%25D0%25BD%25D0%25B8%25D0%25B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69205" y="-739899"/>
            <a:ext cx="2921605" cy="44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-eViUcfGRtzU/TmUtb2VdJGI/AAAAAAAAIgE/Pf2VJ1kWhXY/s1600/%25D0%25B7%25D0%25B0%25D0%25B4%25D0%25B0%25D0%25BD%25D0%25B8%25D0%25B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3189" y="3035851"/>
            <a:ext cx="2921605" cy="44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3.bp.blogspot.com/-eViUcfGRtzU/TmUtb2VdJGI/AAAAAAAAIgE/Pf2VJ1kWhXY/s1600/%25D0%25B7%25D0%25B0%25D0%25B4%25D0%25B0%25D0%25BD%25D0%25B8%25D0%25B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7501" y="3035852"/>
            <a:ext cx="2921605" cy="44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293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97" y="0"/>
            <a:ext cx="4320480" cy="293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3941312"/>
            <a:ext cx="4320480" cy="293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97" y="3920581"/>
            <a:ext cx="4320480" cy="293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1" y="21619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Упражнение «Найдите лишнюю картинку»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252028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764704"/>
            <a:ext cx="252028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05064"/>
            <a:ext cx="252028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77628" y="4005064"/>
            <a:ext cx="252028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60004" y="1968771"/>
            <a:ext cx="999728" cy="1071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417" y="1124744"/>
            <a:ext cx="499864" cy="535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12532" y="5517232"/>
            <a:ext cx="1323764" cy="649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36295" y="4455536"/>
            <a:ext cx="796801" cy="324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259632" y="4617977"/>
            <a:ext cx="1152128" cy="154902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643928" y="4348793"/>
            <a:ext cx="576064" cy="86325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04248" y="1124744"/>
            <a:ext cx="1080120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40616" y="2433999"/>
            <a:ext cx="594079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44435" y="2134564"/>
            <a:ext cx="709763" cy="7401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18008" y="770801"/>
            <a:ext cx="34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652120" y="780906"/>
            <a:ext cx="34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4005064"/>
            <a:ext cx="32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5677628" y="3994850"/>
            <a:ext cx="34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mtClean="0"/>
              <a:t>4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620688"/>
            <a:ext cx="3528392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0941" y="6459510"/>
            <a:ext cx="9133059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66326"/>
              </p:ext>
            </p:extLst>
          </p:nvPr>
        </p:nvGraphicFramePr>
        <p:xfrm>
          <a:off x="251520" y="764704"/>
          <a:ext cx="8568950" cy="2808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1404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598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Упражнение «Цифры потерялись»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908720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10</a:t>
            </a:r>
            <a:endParaRPr lang="ru-RU" sz="7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53040" y="908720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9</a:t>
            </a:r>
            <a:endParaRPr lang="ru-RU" sz="7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48828" y="937173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6116" y="937172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7</a:t>
            </a:r>
            <a:endParaRPr lang="ru-RU" sz="7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67233" y="937173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6</a:t>
            </a:r>
            <a:endParaRPr lang="ru-RU" sz="7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1759" y="2276872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3040" y="2257578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8828" y="2282552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3</a:t>
            </a:r>
            <a:endParaRPr lang="ru-RU" sz="7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93432" y="2282552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2</a:t>
            </a:r>
            <a:endParaRPr lang="ru-RU" sz="7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80312" y="2315941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2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kachat-kartinki.ru/img/picture/Nov/21/1d2f933819727e2b53c1468aa253a5a5/mini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45" y="1621542"/>
            <a:ext cx="5764372" cy="450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Игровая ситуация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852" y="836712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Вот восемь зайчат по дорожке идут.</a:t>
            </a:r>
          </a:p>
          <a:p>
            <a:r>
              <a:rPr lang="ru-RU" sz="2400" b="1" dirty="0"/>
              <a:t>За ними  в </a:t>
            </a:r>
            <a:r>
              <a:rPr lang="ru-RU" sz="2400" b="1" dirty="0" err="1"/>
              <a:t>догонку</a:t>
            </a:r>
            <a:r>
              <a:rPr lang="ru-RU" sz="2400" b="1" dirty="0"/>
              <a:t> двое бегут.</a:t>
            </a:r>
          </a:p>
          <a:p>
            <a:r>
              <a:rPr lang="ru-RU" sz="2400" b="1" dirty="0"/>
              <a:t>Так сколько ж всего по дорожке лесной</a:t>
            </a:r>
          </a:p>
          <a:p>
            <a:r>
              <a:rPr lang="ru-RU" sz="2400" b="1" dirty="0"/>
              <a:t>Торопится в школу зайчишек зимой?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353" y="5301208"/>
            <a:ext cx="8877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Какое условие в задаче?</a:t>
            </a:r>
          </a:p>
          <a:p>
            <a:r>
              <a:rPr lang="ru-RU" sz="1400" dirty="0"/>
              <a:t>Какой вопрос?</a:t>
            </a:r>
          </a:p>
          <a:p>
            <a:r>
              <a:rPr lang="ru-RU" sz="1400" dirty="0"/>
              <a:t>Чтобы ответить на вопрос необходимо решить </a:t>
            </a:r>
            <a:r>
              <a:rPr lang="ru-RU" sz="1400" dirty="0" smtClean="0"/>
              <a:t>задачу (выложить на магнитной доске)  </a:t>
            </a:r>
          </a:p>
          <a:p>
            <a:r>
              <a:rPr lang="ru-RU" sz="1400" dirty="0" smtClean="0"/>
              <a:t>Сформулируйте </a:t>
            </a:r>
            <a:r>
              <a:rPr lang="ru-RU" sz="1400" dirty="0"/>
              <a:t>ответ к этой задачи.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-3660" y="6479033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25"/>
            <a:ext cx="360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Упражнение "Составляем задачу"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801" y="5157192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Условие: </a:t>
            </a:r>
            <a:r>
              <a:rPr lang="ru-RU" sz="1400" dirty="0"/>
              <a:t>У </a:t>
            </a:r>
            <a:r>
              <a:rPr lang="ru-RU" sz="1400" dirty="0" smtClean="0"/>
              <a:t>меня </a:t>
            </a:r>
            <a:r>
              <a:rPr lang="ru-RU" sz="1400" dirty="0"/>
              <a:t>было 10 рублей. На базаре я купила бублик за 2 рубля.</a:t>
            </a:r>
          </a:p>
          <a:p>
            <a:r>
              <a:rPr lang="ru-RU" sz="1400" b="1" dirty="0"/>
              <a:t>Вопрос: </a:t>
            </a:r>
            <a:r>
              <a:rPr lang="ru-RU" sz="1400" dirty="0"/>
              <a:t>Сколько денег у меня осталось после покупки?</a:t>
            </a:r>
          </a:p>
          <a:p>
            <a:r>
              <a:rPr lang="ru-RU" sz="1400" b="1" dirty="0"/>
              <a:t>Решение: </a:t>
            </a:r>
            <a:r>
              <a:rPr lang="ru-RU" sz="1400" dirty="0" smtClean="0"/>
              <a:t>(выложить на магнитной доске)</a:t>
            </a:r>
          </a:p>
          <a:p>
            <a:r>
              <a:rPr lang="ru-RU" sz="1400" dirty="0" smtClean="0"/>
              <a:t>Сформулируйте </a:t>
            </a:r>
            <a:r>
              <a:rPr lang="ru-RU" sz="1400" dirty="0"/>
              <a:t>полный ответ.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4579292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3797" y="379629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10-2=8</a:t>
            </a:r>
            <a:endParaRPr lang="ru-RU" sz="9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512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721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Какие монеты в сумме составляют 8 рублей?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0518" y="3693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8 рублей</a:t>
            </a:r>
            <a:endParaRPr lang="ru-RU" sz="5400" b="1" dirty="0"/>
          </a:p>
        </p:txBody>
      </p:sp>
      <p:pic>
        <p:nvPicPr>
          <p:cNvPr id="4" name="Рисунок 3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1" y="1402915"/>
            <a:ext cx="9273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8" y="1401539"/>
            <a:ext cx="9273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08" y="1401539"/>
            <a:ext cx="9273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65" y="1408822"/>
            <a:ext cx="9273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23" y="1412777"/>
            <a:ext cx="9273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37" y="1339290"/>
            <a:ext cx="9273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38" y="1339290"/>
            <a:ext cx="9273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401539"/>
            <a:ext cx="9273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0630" y="1158927"/>
            <a:ext cx="8640960" cy="129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cs622121.vk.me/v622121510/1db8b/dcyeHvndz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7" y="2519682"/>
            <a:ext cx="1225732" cy="12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cs622121.vk.me/v622121510/1db8b/dcyeHvndz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44" y="2566009"/>
            <a:ext cx="1225732" cy="12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cs622121.vk.me/v622121510/1db8b/dcyeHvndz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57" y="2561817"/>
            <a:ext cx="1225732" cy="12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://cs622121.vk.me/v622121510/1db8b/dcyeHvndz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32" y="2561817"/>
            <a:ext cx="1225732" cy="12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6277" y="2561817"/>
            <a:ext cx="8640960" cy="129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ttp://static-numista.com/catalogue/photos/russie/g3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7" y="4084879"/>
            <a:ext cx="1318318" cy="133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cs622121.vk.me/v622121510/1db8b/dcyeHvndzB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06" y="4005059"/>
            <a:ext cx="1299797" cy="131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30" y="4120781"/>
            <a:ext cx="1121627" cy="113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66277" y="4028603"/>
            <a:ext cx="8640960" cy="1348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http://static-numista.com/catalogue/photos/russie/g3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1" y="5490780"/>
            <a:ext cx="1318318" cy="133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10" y="5592720"/>
            <a:ext cx="1121627" cy="113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77" y="5626291"/>
            <a:ext cx="1121627" cy="113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http://on-planet.ru.xsph.ru/uploads/posts/2014-03/1394809579_zarabotat-na-beremennosti-ot-oligarha-5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10" y="5592720"/>
            <a:ext cx="1121627" cy="113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59524" y="5490780"/>
            <a:ext cx="8640960" cy="129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5772737" y="6446145"/>
            <a:ext cx="28956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</a:t>
            </a:r>
            <a:endParaRPr lang="ru-RU" dirty="0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81" y="30079"/>
            <a:ext cx="143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Физминутка</a:t>
            </a:r>
            <a:r>
              <a:rPr lang="ru-RU" dirty="0"/>
              <a:t> </a:t>
            </a:r>
          </a:p>
        </p:txBody>
      </p:sp>
      <p:pic>
        <p:nvPicPr>
          <p:cNvPr id="3" name="Picture 2" descr="http://clickandlol.info/wp-content/uploads/2013/04/Passaro_e_frame-1024x6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0" y="541337"/>
            <a:ext cx="8667396" cy="57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3097" y="2000719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Мы работаем руками, </a:t>
            </a:r>
          </a:p>
          <a:p>
            <a:pPr algn="ctr"/>
            <a:r>
              <a:rPr lang="ru-RU" dirty="0"/>
              <a:t>Мы летим под облаками, </a:t>
            </a:r>
          </a:p>
          <a:p>
            <a:pPr algn="ctr"/>
            <a:r>
              <a:rPr lang="ru-RU" dirty="0"/>
              <a:t>Руки вниз и руки вверх, </a:t>
            </a:r>
          </a:p>
          <a:p>
            <a:pPr algn="ctr"/>
            <a:r>
              <a:rPr lang="ru-RU" dirty="0"/>
              <a:t>Мы летим быстрее всех 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Чтобы ноги не болели, </a:t>
            </a:r>
          </a:p>
          <a:p>
            <a:pPr algn="ctr"/>
            <a:r>
              <a:rPr lang="ru-RU" dirty="0"/>
              <a:t>1- присели, 2- присели, </a:t>
            </a:r>
          </a:p>
          <a:p>
            <a:pPr algn="ctr"/>
            <a:r>
              <a:rPr lang="ru-RU" dirty="0" smtClean="0"/>
              <a:t>Вместе </a:t>
            </a:r>
            <a:r>
              <a:rPr lang="ru-RU" dirty="0"/>
              <a:t>дружно мы идём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садимся мы потом </a:t>
            </a:r>
          </a:p>
          <a:p>
            <a:pPr algn="ctr"/>
            <a:r>
              <a:rPr lang="ru-RU" dirty="0" smtClean="0"/>
              <a:t>Хоть </a:t>
            </a:r>
            <a:r>
              <a:rPr lang="ru-RU" dirty="0"/>
              <a:t>зарядка коротка, </a:t>
            </a:r>
          </a:p>
          <a:p>
            <a:pPr algn="ctr"/>
            <a:r>
              <a:rPr lang="ru-RU" dirty="0"/>
              <a:t>Отдохнули мы слегка.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915" y="2370"/>
            <a:ext cx="372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Игровое упражнение "Закончи ряд"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0" y="764705"/>
            <a:ext cx="7162023" cy="486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eViUcfGRtzU/TmUtb2VdJGI/AAAAAAAAIgE/Pf2VJ1kWhXY/s1600/%25D0%25B7%25D0%25B0%25D0%25B4%25D0%25B0%25D0%25BD%25D0%25B8%25D0%25B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539552"/>
            <a:ext cx="5796370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302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 2</dc:creator>
  <cp:lastModifiedBy>Марина</cp:lastModifiedBy>
  <cp:revision>14</cp:revision>
  <dcterms:created xsi:type="dcterms:W3CDTF">2018-08-02T10:07:38Z</dcterms:created>
  <dcterms:modified xsi:type="dcterms:W3CDTF">2020-05-08T12:46:49Z</dcterms:modified>
</cp:coreProperties>
</file>