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9" r:id="rId4"/>
    <p:sldId id="260" r:id="rId5"/>
    <p:sldId id="257" r:id="rId6"/>
    <p:sldId id="261" r:id="rId7"/>
    <p:sldId id="264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BCBC-5D7C-479A-A8AC-6616FC55281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E2C9-DCFC-4078-8967-69447754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7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EA37-16AF-4C26-844B-26492EFD0D29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72AE-DE5E-4F40-8E4E-67FC9771BA87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8757-FD91-4E99-B2BE-CF322E499A25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2AFA-AC75-464B-A578-DE5AAFD38E21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164-7ECD-45D8-80C5-985B16023EBD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756-6267-49B7-8364-DEE1C3705534}" type="datetime1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8C1C-B71F-4B7B-8ADF-D58E7FD3913C}" type="datetime1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20F-3AEB-41D5-82E5-7BDD04EDC682}" type="datetime1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2A9-90D6-4C76-81C8-C5F22EEA3A28}" type="datetime1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263A-FC51-4764-9759-50A564E38855}" type="datetime1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F861-B78E-41D9-8111-31F43C6F2B7D}" type="datetime1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EBF9-361E-4DA6-A78E-25DB837AFECF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08920"/>
            <a:ext cx="85689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  <a:p>
            <a:r>
              <a:rPr lang="ru-RU" dirty="0"/>
              <a:t>			</a:t>
            </a:r>
          </a:p>
          <a:p>
            <a:r>
              <a:rPr lang="ru-RU" dirty="0"/>
              <a:t>	ПРОГРАММНОЕ СОДЕРЖАНИЕ:	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Учить </a:t>
            </a:r>
            <a:r>
              <a:rPr lang="ru-RU" sz="1400" dirty="0"/>
              <a:t>составлять арифметические задачи на сложение	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Закреплять </a:t>
            </a:r>
            <a:r>
              <a:rPr lang="ru-RU" sz="1400" dirty="0"/>
              <a:t>умение видеть </a:t>
            </a:r>
            <a:r>
              <a:rPr lang="ru-RU" sz="1400" dirty="0" smtClean="0"/>
              <a:t>в окружающих </a:t>
            </a:r>
            <a:r>
              <a:rPr lang="ru-RU" sz="1400" dirty="0"/>
              <a:t>предметах арифметические фигуры	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Развивать </a:t>
            </a:r>
            <a:r>
              <a:rPr lang="ru-RU" sz="1400" dirty="0"/>
              <a:t>память , внимание, </a:t>
            </a:r>
            <a:r>
              <a:rPr lang="ru-RU" sz="1400" dirty="0" smtClean="0"/>
              <a:t>логическое </a:t>
            </a:r>
            <a:r>
              <a:rPr lang="ru-RU" sz="1400" dirty="0"/>
              <a:t>мышление</a:t>
            </a:r>
            <a:r>
              <a:rPr lang="ru-RU" dirty="0"/>
              <a:t>		</a:t>
            </a:r>
          </a:p>
          <a:p>
            <a:r>
              <a:rPr lang="ru-RU" dirty="0"/>
              <a:t>			</a:t>
            </a:r>
          </a:p>
          <a:p>
            <a:r>
              <a:rPr lang="ru-RU" dirty="0"/>
              <a:t>			</a:t>
            </a:r>
          </a:p>
          <a:p>
            <a:r>
              <a:rPr lang="ru-RU" dirty="0"/>
              <a:t>	ОБОРУДОВАНИЕ:	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Магнитные </a:t>
            </a:r>
            <a:r>
              <a:rPr lang="ru-RU" sz="1400" dirty="0"/>
              <a:t>фигуры и цифры 1-20	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Кубики</a:t>
            </a:r>
            <a:r>
              <a:rPr lang="ru-RU" sz="1400" dirty="0"/>
              <a:t>	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Мнемокарта_Структура</a:t>
            </a:r>
            <a:r>
              <a:rPr lang="ru-RU" sz="1400" dirty="0" smtClean="0"/>
              <a:t> </a:t>
            </a:r>
            <a:r>
              <a:rPr lang="ru-RU" sz="1400" dirty="0"/>
              <a:t>арифметической </a:t>
            </a:r>
            <a:r>
              <a:rPr lang="ru-RU" sz="1400" dirty="0" smtClean="0"/>
              <a:t>задачи (Распечатать)</a:t>
            </a:r>
            <a:r>
              <a:rPr lang="ru-RU" sz="1400" dirty="0"/>
              <a:t>	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Восковые </a:t>
            </a:r>
            <a:r>
              <a:rPr lang="ru-RU" sz="1400" dirty="0"/>
              <a:t>мелки</a:t>
            </a:r>
            <a:r>
              <a:rPr lang="ru-RU" dirty="0"/>
              <a:t>	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Занятие </a:t>
            </a:r>
            <a:r>
              <a:rPr lang="ru-RU" sz="2400" b="1" dirty="0" smtClean="0">
                <a:solidFill>
                  <a:srgbClr val="C00000"/>
                </a:solidFill>
              </a:rPr>
              <a:t>19 </a:t>
            </a:r>
            <a:r>
              <a:rPr lang="ru-RU" sz="2400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2512" y="116632"/>
            <a:ext cx="8569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Данный дидактический материал разработан в рамках учебно-методического комплекса к примерной образовательной программе дошкольного образования «ОТ РОЖДЕНИЯ ДО ШКОЛЫ» под редакцией Н.Е. </a:t>
            </a:r>
            <a:r>
              <a:rPr lang="ru-RU" sz="1000" dirty="0" err="1"/>
              <a:t>Вераксы</a:t>
            </a:r>
            <a:r>
              <a:rPr lang="ru-RU" sz="1000" dirty="0"/>
              <a:t>, Т.С. Комаровой, М.А. Васильевой.</a:t>
            </a:r>
          </a:p>
        </p:txBody>
      </p:sp>
      <p:pic>
        <p:nvPicPr>
          <p:cNvPr id="5" name="Picture 2" descr="https://avatars.mds.yandex.net/get-pdb/1269609/8fea0bb2-410a-471c-b2a5-c578b912c195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05" y="692696"/>
            <a:ext cx="488625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38647" y="2138647"/>
            <a:ext cx="6512943" cy="223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002" y="2138647"/>
            <a:ext cx="6512943" cy="223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4076" y="2135167"/>
            <a:ext cx="6512943" cy="223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9726" y="2115486"/>
            <a:ext cx="6512943" cy="223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Упражнение «Найдите лишнюю картинку»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052736"/>
            <a:ext cx="2520280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052736"/>
            <a:ext cx="2520280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149080"/>
            <a:ext cx="2520280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149080"/>
            <a:ext cx="2520280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13738" y="1456038"/>
            <a:ext cx="75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8</a:t>
            </a:r>
            <a:endParaRPr lang="ru-RU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6462210" y="1452202"/>
            <a:ext cx="75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6</a:t>
            </a:r>
            <a:endParaRPr lang="ru-RU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2213738" y="4552382"/>
            <a:ext cx="75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М</a:t>
            </a:r>
            <a:endParaRPr lang="ru-RU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62210" y="4552382"/>
            <a:ext cx="75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2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0977" y="6470406"/>
            <a:ext cx="9180512" cy="365125"/>
          </a:xfrm>
        </p:spPr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849" y="116632"/>
            <a:ext cx="3607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Упражнение "Составляем задачу"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Задача:</a:t>
            </a:r>
            <a:endParaRPr lang="ru-RU" dirty="0"/>
          </a:p>
          <a:p>
            <a:r>
              <a:rPr lang="ru-RU" dirty="0" smtClean="0"/>
              <a:t>Ваня - поставил </a:t>
            </a:r>
            <a:r>
              <a:rPr lang="ru-RU" dirty="0"/>
              <a:t>на стол 2 кубика.</a:t>
            </a:r>
          </a:p>
          <a:p>
            <a:r>
              <a:rPr lang="ru-RU" dirty="0" smtClean="0"/>
              <a:t>Маша – поставила еще </a:t>
            </a:r>
            <a:r>
              <a:rPr lang="ru-RU" dirty="0"/>
              <a:t>один кубик.</a:t>
            </a:r>
          </a:p>
        </p:txBody>
      </p:sp>
      <p:pic>
        <p:nvPicPr>
          <p:cNvPr id="4" name="Picture 8" descr="https://mantalks.ru/wp-content/uploads/2016/12/zd23-1024x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2562776" cy="15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уб 4"/>
          <p:cNvSpPr/>
          <p:nvPr/>
        </p:nvSpPr>
        <p:spPr>
          <a:xfrm>
            <a:off x="4859079" y="2228916"/>
            <a:ext cx="648072" cy="648072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5702630" y="2219350"/>
            <a:ext cx="648072" cy="648072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7308304" y="2228916"/>
            <a:ext cx="648072" cy="648072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98607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Сколько кубиков поставил 1 ребенок?</a:t>
            </a:r>
          </a:p>
          <a:p>
            <a:r>
              <a:rPr lang="ru-RU" sz="1200" dirty="0"/>
              <a:t>Сколько кубиков поставил 2 ребенок?</a:t>
            </a:r>
          </a:p>
          <a:p>
            <a:r>
              <a:rPr lang="ru-RU" sz="1200" dirty="0"/>
              <a:t>Что мы можем с вами узнать из этих действий? (Узнать сколько всего кубиков поставили ребята)</a:t>
            </a:r>
          </a:p>
          <a:p>
            <a:r>
              <a:rPr lang="ru-RU" sz="1200" dirty="0"/>
              <a:t>Для этого надо составить задачу.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3573016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</a:t>
            </a:r>
            <a:endParaRPr lang="ru-RU" sz="9600" dirty="0"/>
          </a:p>
        </p:txBody>
      </p:sp>
      <p:sp>
        <p:nvSpPr>
          <p:cNvPr id="11" name="Плюс 10"/>
          <p:cNvSpPr/>
          <p:nvPr/>
        </p:nvSpPr>
        <p:spPr>
          <a:xfrm>
            <a:off x="2491575" y="4033810"/>
            <a:ext cx="80396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03753" y="3573016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1</a:t>
            </a:r>
          </a:p>
        </p:txBody>
      </p:sp>
      <p:sp>
        <p:nvSpPr>
          <p:cNvPr id="13" name="Равно 12"/>
          <p:cNvSpPr/>
          <p:nvPr/>
        </p:nvSpPr>
        <p:spPr>
          <a:xfrm>
            <a:off x="5059878" y="4033810"/>
            <a:ext cx="1296144" cy="76334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9492" y="3556992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</a:t>
            </a:r>
            <a:endParaRPr lang="ru-RU" sz="9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86536" y="1795776"/>
            <a:ext cx="1852076" cy="194421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3523" y="1983054"/>
            <a:ext cx="918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У</a:t>
            </a:r>
          </a:p>
        </p:txBody>
      </p:sp>
      <p:sp>
        <p:nvSpPr>
          <p:cNvPr id="12" name="Овал 11"/>
          <p:cNvSpPr/>
          <p:nvPr/>
        </p:nvSpPr>
        <p:spPr>
          <a:xfrm>
            <a:off x="2680194" y="1890834"/>
            <a:ext cx="1909276" cy="184915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75781" y="1983820"/>
            <a:ext cx="918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?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10539" y="1867646"/>
            <a:ext cx="1794775" cy="187234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145214" y="1867646"/>
            <a:ext cx="1779654" cy="180200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48875" y="1983054"/>
            <a:ext cx="918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Р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7762204" y="2255666"/>
            <a:ext cx="570841" cy="61566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4712" y="69882"/>
            <a:ext cx="425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Структура арифметической задачи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536" y="4356251"/>
            <a:ext cx="182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УСЛОВИЕ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4712" y="4410690"/>
            <a:ext cx="176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ВОПРОС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60032" y="4410690"/>
            <a:ext cx="177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РЕШЕНИЕ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2030" y="4356251"/>
            <a:ext cx="1366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ОТВЕТ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470" y="6492875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s2.hostingkartinok.com/uploads/images/2012/11/fd81218eff0cf341ae53c7b6c95b0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8797"/>
            <a:ext cx="1909918" cy="20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7849" y="116632"/>
            <a:ext cx="3607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Упражнение "Составляем задачу"</a:t>
            </a:r>
          </a:p>
        </p:txBody>
      </p:sp>
      <p:pic>
        <p:nvPicPr>
          <p:cNvPr id="4" name="Picture 8" descr="https://s2.hostingkartinok.com/uploads/images/2012/11/fd81218eff0cf341ae53c7b6c95b0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1887"/>
            <a:ext cx="1909918" cy="20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s2.hostingkartinok.com/uploads/images/2012/11/fd81218eff0cf341ae53c7b6c95b0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34" y="658036"/>
            <a:ext cx="1909918" cy="20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2.hostingkartinok.com/uploads/images/2012/11/fd81218eff0cf341ae53c7b6c95b0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70292"/>
            <a:ext cx="1909918" cy="20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2.hostingkartinok.com/uploads/images/2012/11/fd81218eff0cf341ae53c7b6c95b0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1887"/>
            <a:ext cx="1909918" cy="20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clipartmania.ru/uploads/gallery/main/344/pear-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2" y="2650983"/>
            <a:ext cx="122223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clipartmania.ru/uploads/gallery/main/344/pear-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68" y="2677893"/>
            <a:ext cx="122223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clipartmania.ru/uploads/gallery/main/344/pear-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48" y="2638229"/>
            <a:ext cx="122223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3568" y="4797152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5</a:t>
            </a:r>
          </a:p>
        </p:txBody>
      </p:sp>
      <p:sp>
        <p:nvSpPr>
          <p:cNvPr id="13" name="Плюс 12"/>
          <p:cNvSpPr/>
          <p:nvPr/>
        </p:nvSpPr>
        <p:spPr>
          <a:xfrm>
            <a:off x="2195736" y="5257946"/>
            <a:ext cx="80396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33546" y="4786777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</a:t>
            </a:r>
            <a:endParaRPr lang="ru-RU" sz="9600" dirty="0"/>
          </a:p>
        </p:txBody>
      </p:sp>
      <p:sp>
        <p:nvSpPr>
          <p:cNvPr id="15" name="Равно 14"/>
          <p:cNvSpPr/>
          <p:nvPr/>
        </p:nvSpPr>
        <p:spPr>
          <a:xfrm>
            <a:off x="4447186" y="5150386"/>
            <a:ext cx="1296144" cy="76334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3330" y="4747227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8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-7849" y="6356350"/>
            <a:ext cx="9151849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296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Физминутка</a:t>
            </a:r>
            <a:r>
              <a:rPr lang="ru-RU" b="1" dirty="0"/>
              <a:t> "Сделай как я"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9" y="1196752"/>
            <a:ext cx="2173663" cy="461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94" y="1196752"/>
            <a:ext cx="2532660" cy="461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1176148"/>
            <a:ext cx="2607041" cy="461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aam.ru/upload/blogs/6e7cdc619aea50532038fc5118555ba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1398"/>
            <a:ext cx="8820472" cy="302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7849" y="116632"/>
            <a:ext cx="345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Упражнение </a:t>
            </a:r>
            <a:r>
              <a:rPr lang="ru-RU" b="1" dirty="0" smtClean="0"/>
              <a:t>«Придумай кошку"</a:t>
            </a:r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karpatskijobjektiv.com/wp-content/uploads/2014/12/cfca71895c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6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216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Ромашка 2</dc:creator>
  <cp:lastModifiedBy>Марина</cp:lastModifiedBy>
  <cp:revision>7</cp:revision>
  <dcterms:created xsi:type="dcterms:W3CDTF">2018-07-31T09:49:16Z</dcterms:created>
  <dcterms:modified xsi:type="dcterms:W3CDTF">2020-05-08T12:31:47Z</dcterms:modified>
</cp:coreProperties>
</file>