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7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A2186-815F-47ED-ACE3-D6B391EE68A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F380-71FA-46C5-8B7D-0A4577BF6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7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1E7C-1A33-4F84-A22E-B4AA22E87739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CA33-D5D9-41E9-B05E-3DC0AA9ABE98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8136-6CD8-4E57-9A49-144A185F07C6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6CF-2DCC-4C3D-A5E5-610C0DFFFFE0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72A0-4A60-4045-9784-11AB82BF6112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257C-5964-4424-8FDC-18C506D2682D}" type="datetime1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2B72-83B1-4851-9348-762C2BF5EFCF}" type="datetime1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E432-112C-44B7-9B02-86B8636EC38A}" type="datetime1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0D10-A2B6-4F42-A838-3C8A9CC81FA5}" type="datetime1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9C3D-575E-49A0-8AF6-63F5CC63BEC7}" type="datetime1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B7E5-27FE-4412-894A-51B5FC5C03B9}" type="datetime1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E326-62FD-4D9F-A6D1-F4C05B1A58C9}" type="datetime1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Смольникова М.Ф. Формирование элементарных математических представлений: Старшая группа.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74" y="3212976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			</a:t>
            </a:r>
          </a:p>
          <a:p>
            <a:r>
              <a:rPr lang="ru-RU" dirty="0"/>
              <a:t>	</a:t>
            </a:r>
            <a:r>
              <a:rPr lang="ru-RU" sz="1600" b="1" dirty="0"/>
              <a:t>ПРОГРАММНОЕ СОДЕРЖАНИЕ</a:t>
            </a:r>
            <a:r>
              <a:rPr lang="ru-RU" sz="1600" b="1" dirty="0" smtClean="0"/>
              <a:t>:</a:t>
            </a:r>
          </a:p>
          <a:p>
            <a:r>
              <a:rPr lang="ru-RU" dirty="0"/>
              <a:t>		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Учить </a:t>
            </a:r>
            <a:r>
              <a:rPr lang="ru-RU" dirty="0"/>
              <a:t>составлять </a:t>
            </a:r>
            <a:r>
              <a:rPr lang="ru-RU" dirty="0" smtClean="0"/>
              <a:t>множество </a:t>
            </a:r>
            <a:r>
              <a:rPr lang="ru-RU" dirty="0"/>
              <a:t>из разных элементов, выделять его части, объединять в целое множество и устанавливать зависимость между целым </a:t>
            </a:r>
            <a:r>
              <a:rPr lang="ru-RU" dirty="0" smtClean="0"/>
              <a:t>множеством </a:t>
            </a:r>
            <a:r>
              <a:rPr lang="ru-RU" dirty="0"/>
              <a:t>и его частями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Закреплять представления о знакомых плоских геометрических фигурах (круг, квадрат, треугольник, прямоугольник) и умение раскладывать их на группы по качественным признакам (цвет, форма, величина)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Совершенствовать умение определять пространственные направление относительно себя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784976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2512" y="116632"/>
            <a:ext cx="856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Данный дидактический материал разработан в рамках учебно-методического комплекса к примерной образовательной программе дошкольного образования «ОТ РОЖДЕНИЯ ДО ШКОЛЫ» под редакцией Н.Е. </a:t>
            </a:r>
            <a:r>
              <a:rPr lang="ru-RU" sz="1000" dirty="0" err="1"/>
              <a:t>Вераксы</a:t>
            </a:r>
            <a:r>
              <a:rPr lang="ru-RU" sz="1000" dirty="0"/>
              <a:t>, Т.С. Комаровой, М.А. Васильевой.</a:t>
            </a:r>
          </a:p>
        </p:txBody>
      </p:sp>
      <p:pic>
        <p:nvPicPr>
          <p:cNvPr id="1026" name="Picture 2" descr="https://avatars.mds.yandex.net/get-pdb/1269609/8fea0bb2-410a-471c-b2a5-c578b912c19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5" y="692696"/>
            <a:ext cx="48862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Занятие 1 	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30" y="5608659"/>
            <a:ext cx="8816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ковре. У </a:t>
            </a:r>
            <a:r>
              <a:rPr lang="ru-RU" dirty="0"/>
              <a:t>7 детей, карточки с цифрами от 1 до </a:t>
            </a:r>
            <a:r>
              <a:rPr lang="ru-RU" dirty="0" smtClean="0"/>
              <a:t>7.</a:t>
            </a:r>
            <a:r>
              <a:rPr lang="ru-RU" dirty="0"/>
              <a:t>	Под музыку делают </a:t>
            </a:r>
            <a:r>
              <a:rPr lang="ru-RU" dirty="0" smtClean="0"/>
              <a:t>разные </a:t>
            </a:r>
            <a:r>
              <a:rPr lang="ru-RU" dirty="0"/>
              <a:t>упражнения. По окончании встают в </a:t>
            </a:r>
            <a:r>
              <a:rPr lang="ru-RU" dirty="0" smtClean="0"/>
              <a:t>шеренгу </a:t>
            </a:r>
            <a:r>
              <a:rPr lang="ru-RU" dirty="0"/>
              <a:t>по порядку чисел на карточках - днях недели.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30" y="35473"/>
            <a:ext cx="40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"Игровое упражнение </a:t>
            </a:r>
            <a:r>
              <a:rPr lang="ru-RU" dirty="0" smtClean="0"/>
              <a:t>"</a:t>
            </a:r>
            <a:r>
              <a:rPr lang="ru-RU" dirty="0"/>
              <a:t>Живая неделя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Picture 2" descr="http://gos-m-clan.ru/wp-content/uploads/2016/05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7115"/>
            <a:ext cx="6950974" cy="52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769" y="40480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1123" y="112474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123" y="171358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123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623" y="309586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623" y="378904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091" y="458112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7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78667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28" y="4869160"/>
            <a:ext cx="914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 </a:t>
            </a:r>
            <a:r>
              <a:rPr lang="ru-RU" dirty="0"/>
              <a:t>человек встают в </a:t>
            </a:r>
            <a:r>
              <a:rPr lang="ru-RU" dirty="0" smtClean="0"/>
              <a:t>шеренгу</a:t>
            </a:r>
            <a:r>
              <a:rPr lang="ru-RU" dirty="0"/>
              <a:t>	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кто стоит справа друг от руга, кто слева, кто между кем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Сидящие </a:t>
            </a:r>
            <a:r>
              <a:rPr lang="ru-RU" dirty="0"/>
              <a:t>на местах дети закрывают глаза, один ребенок из </a:t>
            </a:r>
            <a:r>
              <a:rPr lang="ru-RU" dirty="0" smtClean="0"/>
              <a:t>шеренги </a:t>
            </a:r>
            <a:r>
              <a:rPr lang="ru-RU" dirty="0"/>
              <a:t>уходит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Дети </a:t>
            </a:r>
            <a:r>
              <a:rPr lang="ru-RU" dirty="0"/>
              <a:t>должны отгадать кто ушел. И на котором месте стоял ушедший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3832"/>
            <a:ext cx="253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"Кто ушел"</a:t>
            </a:r>
          </a:p>
        </p:txBody>
      </p:sp>
      <p:pic>
        <p:nvPicPr>
          <p:cNvPr id="4" name="Picture 6" descr="http://www.gifpage.com/wp-content/uploads/2016/12/images-for-kids-page-1-picture-for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8" y="1484784"/>
            <a:ext cx="8763055" cy="30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158" y="6356350"/>
            <a:ext cx="8666314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89597" y="933338"/>
            <a:ext cx="4545386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 rot="901450">
            <a:off x="2117540" y="925458"/>
            <a:ext cx="2460625" cy="47212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573451" y="234468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723382" y="1083914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651500" y="1125538"/>
            <a:ext cx="29162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/>
              <a:t>Цифра вроде буквы О-</a:t>
            </a:r>
          </a:p>
          <a:p>
            <a:r>
              <a:rPr lang="ru-RU" altLang="ru-RU" sz="2800" dirty="0"/>
              <a:t>Это </a:t>
            </a:r>
            <a:r>
              <a:rPr lang="ru-RU" altLang="ru-RU" sz="2800" dirty="0" smtClean="0"/>
              <a:t>значит - ничего</a:t>
            </a:r>
            <a:r>
              <a:rPr lang="ru-RU" altLang="ru-RU" sz="2800" dirty="0"/>
              <a:t>!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66468" y="103543"/>
            <a:ext cx="3541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/>
              <a:t>Учимся писать цифру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856984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229 C 0.04514 -0.00556 0.04097 -0.02614 0.03316 -0.05205 C 0.02535 -0.07796 0.01389 -0.1159 0.00069 -0.13278 C -0.0125 -0.14967 -0.02622 -0.15406 -0.04566 -0.15337 C -0.0651 -0.15268 -0.0934 -0.14897 -0.11615 -0.12908 C -0.13889 -0.10919 -0.16146 -0.08559 -0.18229 -0.03331 C -0.20313 0.01896 -0.23177 0.1189 -0.24149 0.18436 C -0.25122 0.24982 -0.24601 0.30788 -0.2401 0.35877 C -0.2342 0.40967 -0.22083 0.46241 -0.20625 0.49017 C -0.19167 0.51769 -0.17222 0.52671 -0.15278 0.52556 C -0.13333 0.52463 -0.11424 0.51214 -0.08941 0.48276 C -0.06458 0.45339 -0.02431 0.39394 -0.00347 0.34952 C 0.01736 0.30511 0.02778 0.25468 0.03594 0.21628 C 0.0441 0.17788 0.04444 0.15059 0.04583 0.11866 C 0.04722 0.08674 0.04931 0.05135 0.04722 0.0229 Z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6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"/>
            <a:ext cx="4554761" cy="6283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87086"/>
            <a:ext cx="4554761" cy="628323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12968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1qsm8gx115ipa.cloudfront.net/_9006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87424"/>
            <a:ext cx="5808534" cy="735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367" y="335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в тетради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1qsm8gx115ipa.cloudfront.net/_9006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971" y="-476834"/>
            <a:ext cx="3382447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1qsm8gx115ipa.cloudfront.net/_9006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6776" y="-335683"/>
            <a:ext cx="3382447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1qsm8gx115ipa.cloudfront.net/_9006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971" y="2905614"/>
            <a:ext cx="3382447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1qsm8gx115ipa.cloudfront.net/_9006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6776" y="2999076"/>
            <a:ext cx="3382447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163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2</dc:creator>
  <cp:lastModifiedBy>Марина</cp:lastModifiedBy>
  <cp:revision>10</cp:revision>
  <dcterms:created xsi:type="dcterms:W3CDTF">2018-06-20T04:31:13Z</dcterms:created>
  <dcterms:modified xsi:type="dcterms:W3CDTF">2020-05-07T13:02:39Z</dcterms:modified>
</cp:coreProperties>
</file>